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8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81FED5-9580-4891-A694-66C8E6C2E8B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CD9EABD1-E830-46EE-81CE-F0C948EF641B}">
          <p14:sldIdLst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882" y="1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11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99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88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642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33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78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916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9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453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40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38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357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289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365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03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3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746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95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28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69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46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60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02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8133F-AF77-4401-9DA5-18882C403ACF}" type="datetimeFigureOut">
              <a:rPr lang="en-IN" smtClean="0"/>
              <a:t>30-07-2024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8E1B8-6A10-43E8-BC71-F2EFC50A09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4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77B733-EAE1-E9D2-967F-B0B2FA670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-807720"/>
            <a:ext cx="98439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B10FB6-C84D-774F-9EE0-B562E4DF1E22}"/>
              </a:ext>
            </a:extLst>
          </p:cNvPr>
          <p:cNvSpPr/>
          <p:nvPr/>
        </p:nvSpPr>
        <p:spPr>
          <a:xfrm>
            <a:off x="8214360" y="-3352800"/>
            <a:ext cx="10119360" cy="7223760"/>
          </a:xfrm>
          <a:prstGeom prst="rect">
            <a:avLst/>
          </a:prstGeom>
          <a:solidFill>
            <a:srgbClr val="7030A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8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F2B77-F977-D6B1-A08F-49F0D8A79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58" y="0"/>
            <a:ext cx="6607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0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D4E68-9E70-F84E-7C17-59C57D23530D}"/>
              </a:ext>
            </a:extLst>
          </p:cNvPr>
          <p:cNvSpPr/>
          <p:nvPr/>
        </p:nvSpPr>
        <p:spPr>
          <a:xfrm>
            <a:off x="7268308" y="3429000"/>
            <a:ext cx="4196861" cy="22449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75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A6BECB-BDAC-DCDB-6424-028CACE9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" y="114300"/>
            <a:ext cx="9749790" cy="649986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5D71ED-6E33-9E06-7AB4-BEF1FD48D486}"/>
              </a:ext>
            </a:extLst>
          </p:cNvPr>
          <p:cNvSpPr/>
          <p:nvPr/>
        </p:nvSpPr>
        <p:spPr>
          <a:xfrm>
            <a:off x="-241329" y="-807720"/>
            <a:ext cx="12433329" cy="8473440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10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AAD614-C82B-AB29-CC42-D9FD62C06241}"/>
              </a:ext>
            </a:extLst>
          </p:cNvPr>
          <p:cNvGrpSpPr/>
          <p:nvPr/>
        </p:nvGrpSpPr>
        <p:grpSpPr>
          <a:xfrm>
            <a:off x="-1779920" y="-1722120"/>
            <a:ext cx="16517000" cy="10728960"/>
            <a:chOff x="-1779920" y="-1722120"/>
            <a:chExt cx="16517000" cy="10728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C5DD5F-6677-8373-DA1B-1B5CB849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41DD14-963A-2EE2-B8E4-DD7C423B2F3D}"/>
                </a:ext>
              </a:extLst>
            </p:cNvPr>
            <p:cNvSpPr/>
            <p:nvPr/>
          </p:nvSpPr>
          <p:spPr>
            <a:xfrm>
              <a:off x="-1779920" y="-1722120"/>
              <a:ext cx="16517000" cy="10728960"/>
            </a:xfrm>
            <a:prstGeom prst="rect">
              <a:avLst/>
            </a:prstGeom>
            <a:solidFill>
              <a:srgbClr val="7030A0">
                <a:alpha val="35000"/>
              </a:srgbClr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452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E4A8B-F8DE-F30A-EE5F-A897A9DD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03" y="419793"/>
            <a:ext cx="4153593" cy="275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9BA27-666B-683B-227D-AAB413A5A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00" y="2590260"/>
            <a:ext cx="5315397" cy="2919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53473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3D32655-9008-E71F-6FA3-E1632E3C3D6D}"/>
              </a:ext>
            </a:extLst>
          </p:cNvPr>
          <p:cNvGrpSpPr/>
          <p:nvPr/>
        </p:nvGrpSpPr>
        <p:grpSpPr>
          <a:xfrm>
            <a:off x="-3253154" y="-3272479"/>
            <a:ext cx="18698310" cy="13402957"/>
            <a:chOff x="-3253154" y="-3272479"/>
            <a:chExt cx="18698310" cy="134029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FBC381-FA42-671B-FF83-735E75644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92692" y="-1563932"/>
              <a:ext cx="15977382" cy="9985864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AC1686-FF44-14FB-6876-4D27AC431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27"/>
            <a:stretch/>
          </p:blipFill>
          <p:spPr>
            <a:xfrm rot="5400000">
              <a:off x="-605478" y="-5920155"/>
              <a:ext cx="13402957" cy="1869831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F7B6C1-2EC3-A135-94F0-5A3679430492}"/>
                </a:ext>
              </a:extLst>
            </p:cNvPr>
            <p:cNvSpPr/>
            <p:nvPr/>
          </p:nvSpPr>
          <p:spPr>
            <a:xfrm>
              <a:off x="-2432714" y="-1927444"/>
              <a:ext cx="17057428" cy="10712887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2095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D0D65-0BB9-D02D-1971-33A109F66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894" y="-1249680"/>
            <a:ext cx="15180974" cy="908129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9354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1A67A98-FB6B-AC73-5117-CD8085F3F450}"/>
              </a:ext>
            </a:extLst>
          </p:cNvPr>
          <p:cNvGrpSpPr/>
          <p:nvPr/>
        </p:nvGrpSpPr>
        <p:grpSpPr>
          <a:xfrm>
            <a:off x="-1120140" y="-2149001"/>
            <a:ext cx="14432280" cy="10302561"/>
            <a:chOff x="-1120140" y="-2149001"/>
            <a:chExt cx="14432280" cy="103025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24E4C7-7F9C-8063-6E31-60D3C704B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34"/>
            <a:stretch/>
          </p:blipFill>
          <p:spPr>
            <a:xfrm>
              <a:off x="0" y="5354"/>
              <a:ext cx="12192000" cy="4856206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72FDE0-BD11-E543-48A0-C2B41642428A}"/>
                </a:ext>
              </a:extLst>
            </p:cNvPr>
            <p:cNvSpPr/>
            <p:nvPr/>
          </p:nvSpPr>
          <p:spPr>
            <a:xfrm>
              <a:off x="-1120140" y="-2149001"/>
              <a:ext cx="14432280" cy="10302561"/>
            </a:xfrm>
            <a:prstGeom prst="rect">
              <a:avLst/>
            </a:prstGeom>
            <a:solidFill>
              <a:srgbClr val="00B05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129158-BE91-0E52-BD6C-B4B9B5520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1" t="23931" r="19239" b="35727"/>
          <a:stretch/>
        </p:blipFill>
        <p:spPr>
          <a:xfrm>
            <a:off x="14432280" y="2045677"/>
            <a:ext cx="5955323" cy="2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1B1373-7CE2-1123-8736-EC81F5D797AE}"/>
              </a:ext>
            </a:extLst>
          </p:cNvPr>
          <p:cNvGrpSpPr/>
          <p:nvPr/>
        </p:nvGrpSpPr>
        <p:grpSpPr>
          <a:xfrm>
            <a:off x="-2057271" y="929640"/>
            <a:ext cx="15976024" cy="4998720"/>
            <a:chOff x="-1782951" y="2209800"/>
            <a:chExt cx="15976024" cy="49987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F0D72E-9372-BC88-1AD2-BDF57849B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90000"/>
            </a:blip>
            <a:srcRect t="37333"/>
            <a:stretch/>
          </p:blipFill>
          <p:spPr>
            <a:xfrm>
              <a:off x="95250" y="2560320"/>
              <a:ext cx="12001500" cy="4297680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97399B-7087-873E-59EE-FE74985EB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000"/>
            <a:stretch/>
          </p:blipFill>
          <p:spPr>
            <a:xfrm>
              <a:off x="-1782951" y="2209800"/>
              <a:ext cx="15976024" cy="4998720"/>
            </a:xfrm>
            <a:prstGeom prst="rect">
              <a:avLst/>
            </a:prstGeom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200160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72FA18-114A-ACCE-7CA6-D2DB41F5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23" y="-5202012"/>
            <a:ext cx="10427032" cy="38377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3497C1-C456-C646-36A9-98B87B705843}"/>
              </a:ext>
            </a:extLst>
          </p:cNvPr>
          <p:cNvGrpSpPr/>
          <p:nvPr/>
        </p:nvGrpSpPr>
        <p:grpSpPr>
          <a:xfrm>
            <a:off x="-3774831" y="-5594434"/>
            <a:ext cx="16231720" cy="4622590"/>
            <a:chOff x="-1669340" y="665690"/>
            <a:chExt cx="16231720" cy="4622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17C0FB-30AA-1870-1123-D04F8726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69340" y="665690"/>
              <a:ext cx="16231720" cy="4622590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92D459-63D9-FF93-A46F-5AF6EA53E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58"/>
            <a:stretch/>
          </p:blipFill>
          <p:spPr>
            <a:xfrm>
              <a:off x="-1669340" y="1981200"/>
              <a:ext cx="16231720" cy="3307080"/>
            </a:xfrm>
            <a:prstGeom prst="rect">
              <a:avLst/>
            </a:prstGeom>
            <a:effectLst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7226F-8C8B-6D0C-D9FF-6C68CEF40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738" b="44040"/>
          <a:stretch/>
        </p:blipFill>
        <p:spPr>
          <a:xfrm>
            <a:off x="8597806" y="-2652845"/>
            <a:ext cx="13711108" cy="409135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E3A989-E3E3-3D4F-94FA-AF579C35E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7446" y="-6573376"/>
            <a:ext cx="12192000" cy="37055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831B4-EC99-5C6C-E28C-66E54BD8E491}"/>
              </a:ext>
            </a:extLst>
          </p:cNvPr>
          <p:cNvGrpSpPr/>
          <p:nvPr/>
        </p:nvGrpSpPr>
        <p:grpSpPr>
          <a:xfrm>
            <a:off x="-17494116" y="-88478"/>
            <a:ext cx="13719285" cy="4384431"/>
            <a:chOff x="-767731" y="963841"/>
            <a:chExt cx="13719285" cy="43844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A3A7AA-7AC8-CF7E-9897-A53D7D849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040"/>
            <a:stretch/>
          </p:blipFill>
          <p:spPr>
            <a:xfrm>
              <a:off x="-759554" y="963841"/>
              <a:ext cx="13711108" cy="4384431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B3191C-E36E-6255-0EC9-12A2C11C7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567" b="44039"/>
            <a:stretch/>
          </p:blipFill>
          <p:spPr>
            <a:xfrm>
              <a:off x="-767731" y="3437104"/>
              <a:ext cx="13711108" cy="1911168"/>
            </a:xfrm>
            <a:prstGeom prst="rect">
              <a:avLst/>
            </a:prstGeom>
            <a:effectLst/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2C45569-F50D-73E3-E894-30FFD16E4D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2836" r="5894" b="52968"/>
          <a:stretch/>
        </p:blipFill>
        <p:spPr>
          <a:xfrm>
            <a:off x="738554" y="2103737"/>
            <a:ext cx="10714892" cy="17218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3B3947-08DC-C8CA-5341-E2B6407272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2836" r="5894" b="10128"/>
          <a:stretch/>
        </p:blipFill>
        <p:spPr>
          <a:xfrm>
            <a:off x="-14347323" y="-4278924"/>
            <a:ext cx="1071489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42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1661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Swarup Saw</dc:creator>
  <cp:lastModifiedBy>Swarup Saw</cp:lastModifiedBy>
  <cp:revision>2</cp:revision>
  <dcterms:created xsi:type="dcterms:W3CDTF">2024-07-29T19:37:12Z</dcterms:created>
  <dcterms:modified xsi:type="dcterms:W3CDTF">2024-07-30T23:18:39Z</dcterms:modified>
</cp:coreProperties>
</file>